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9" r:id="rId4"/>
    <p:sldId id="258" r:id="rId5"/>
    <p:sldId id="257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6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A9A5-6C37-4224-A0CB-2777E2864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D8BC0B-A3B7-40A4-B1B0-6C7B2133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EB84C-7701-4351-B99F-E541B30C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C52C-A138-4E9F-ADCD-436788E07B55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B000C-CCB4-4E50-9820-2E54D4BC6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30930-3621-4F26-8D76-1C1997354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946B-5F33-458E-80E8-AC0928CC3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3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4E7E4-EA2D-4473-862E-47A33E3F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DF096-627D-4EC1-8204-D9D314D3F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0A762-1239-4AB3-91DF-5C973690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C52C-A138-4E9F-ADCD-436788E07B55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47193-FE7D-4859-8CE2-71787FEEB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350DF-F0F0-41D0-808B-1FF16EF32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946B-5F33-458E-80E8-AC0928CC3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23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F2D06E-C643-413E-9804-47B1AA36F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84C1D-508F-4611-9FBE-A17788C0D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0F7EA-A68D-461D-B5AD-ACD58E11B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C52C-A138-4E9F-ADCD-436788E07B55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2C13D-96F4-4F90-B18A-D3F1BD8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B367D-3B04-4E19-8802-2A0A23CE5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946B-5F33-458E-80E8-AC0928CC3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03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640CD-6B60-4006-B487-228CA073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3C672-F6CE-4688-B265-4F04FDA8B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F1FD6-228E-42CB-9339-259DF9F45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C52C-A138-4E9F-ADCD-436788E07B55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C43AA-2D3A-4071-A063-F84B115B9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BD7DA-81CE-4F45-A1D0-EACF942D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946B-5F33-458E-80E8-AC0928CC3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3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048C2-F87A-424A-B57E-93690587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9737F-E91F-4F9B-BEE1-2F18E7D11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67912-DB30-423A-8A2E-8FC176D31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C52C-A138-4E9F-ADCD-436788E07B55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89FB0-136A-44B4-8DA8-BABD97218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8F8EB-4F3F-4B06-A98E-69648B08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946B-5F33-458E-80E8-AC0928CC3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58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D8D7C-6B66-40BB-AA12-5109AF64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45BC-0050-4FA5-AC34-86F15967DD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E2A549-BF00-4155-B600-77AF0A34F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1647C9-7044-46B0-917C-BE79A6821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C52C-A138-4E9F-ADCD-436788E07B55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14C2F-F0C4-4FFC-B8EB-554D86911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105A0-9B17-44B0-B5C7-15094BDD5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946B-5F33-458E-80E8-AC0928CC3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77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34C68-EA80-47C8-8679-195879C9F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CD989-36E6-4636-9FDC-DE8E4B495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D628C-844D-44B1-8F6A-C7489CC28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80D0D-4C86-4E04-A85E-0A1E179B3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B2187F-2526-4305-A67D-33CFDD2A0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D7C4B-6796-4841-BE6A-8D36D261E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C52C-A138-4E9F-ADCD-436788E07B55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FB5925-63B6-48AE-B5E0-7C3033021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6EE51A-1229-4928-88B3-72B129D62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946B-5F33-458E-80E8-AC0928CC3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6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CAEC-9288-4314-B66D-0913A4DE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BF70E7-E20D-49B8-9D5C-8959202F5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C52C-A138-4E9F-ADCD-436788E07B55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F2FB6-AFDA-4C94-A56B-EC1BE4F13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6FFD9-CFBB-43D6-90B8-2F6B7C69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946B-5F33-458E-80E8-AC0928CC3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07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CBB1AD-989B-47B2-A40E-0D1E5B2EB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C52C-A138-4E9F-ADCD-436788E07B55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2220C-A9AD-41E8-BCDA-8D2231A6A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9E8A7-34DB-45FC-A7F8-E1A2BA75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946B-5F33-458E-80E8-AC0928CC3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20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062F-005D-4192-9F49-DDBE871C6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8DA19-4AF6-4817-80E6-84CC7FA0C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C4FD8-D2B8-44ED-A2AF-A60C76804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CE703-C5FA-4237-834B-461846DDA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C52C-A138-4E9F-ADCD-436788E07B55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736CE-3046-4445-A2BD-BE040AE5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FA4A9-46F0-4484-8936-6ECB22919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946B-5F33-458E-80E8-AC0928CC3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1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B490-8235-47C1-BB50-239E9093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BA476D-96E0-4732-87C6-A9199FFDD8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40F349-1899-4756-ACBD-43E8DB84E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F37B9-FB1D-4FB6-BAA1-CA844287E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0C52C-A138-4E9F-ADCD-436788E07B55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F0D50-F5D6-4F22-AFFB-11B0749E5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ADD52-72E6-4C32-8439-32E4DADFE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946B-5F33-458E-80E8-AC0928CC3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8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15603B-8D10-41B8-8976-E9E7E51E5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6174A-B05E-4FDC-A474-3FF388618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1A584-9E7A-490D-8984-02A587812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0C52C-A138-4E9F-ADCD-436788E07B55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AD6E8-83A7-42EA-9C2E-C3C47A465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AE45F-F581-48FB-90F1-C337D92EB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3946B-5F33-458E-80E8-AC0928CC3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6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AAC9B-5473-4DBA-8E51-F180B5A88E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Carbon Monitoring and Projection: </a:t>
            </a:r>
            <a:br>
              <a:rPr lang="en-US" dirty="0"/>
            </a:br>
            <a:r>
              <a:rPr lang="en-US" dirty="0"/>
              <a:t>Permanent Forest Loss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9B411-7D8D-4293-84EE-B564B6550E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7828"/>
            <a:ext cx="9144000" cy="1139972"/>
          </a:xfrm>
        </p:spPr>
        <p:txBody>
          <a:bodyPr>
            <a:normAutofit/>
          </a:bodyPr>
          <a:lstStyle/>
          <a:p>
            <a:r>
              <a:rPr lang="en-US" sz="2800" dirty="0"/>
              <a:t>Quan Shen</a:t>
            </a:r>
          </a:p>
        </p:txBody>
      </p:sp>
    </p:spTree>
    <p:extLst>
      <p:ext uri="{BB962C8B-B14F-4D97-AF65-F5344CB8AC3E}">
        <p14:creationId xmlns:p14="http://schemas.microsoft.com/office/powerpoint/2010/main" val="1266043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3EF0DF-E6D7-4C3A-8C22-083E60C78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87232"/>
            <a:ext cx="6107231" cy="40633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41A4F1-0681-4A6B-9FFD-988A42D5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carbon? Why forest loss?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4BBC2-C41A-43FE-BE9A-AB10AA080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Climate change</a:t>
            </a:r>
          </a:p>
          <a:p>
            <a:pPr lvl="1"/>
            <a:r>
              <a:rPr lang="en-US" dirty="0"/>
              <a:t>extreme weather events </a:t>
            </a:r>
          </a:p>
          <a:p>
            <a:pPr lvl="1"/>
            <a:r>
              <a:rPr lang="en-US" dirty="0"/>
              <a:t>the spread of disease</a:t>
            </a:r>
          </a:p>
          <a:p>
            <a:pPr lvl="1"/>
            <a:r>
              <a:rPr lang="en-US" dirty="0"/>
              <a:t>sea level rise</a:t>
            </a:r>
          </a:p>
          <a:p>
            <a:pPr lvl="1"/>
            <a:r>
              <a:rPr lang="en-US" dirty="0"/>
              <a:t>increased food insecurity</a:t>
            </a:r>
          </a:p>
          <a:p>
            <a:pPr lvl="1"/>
            <a:r>
              <a:rPr lang="en-US" dirty="0"/>
              <a:t>Etc. </a:t>
            </a:r>
          </a:p>
          <a:p>
            <a:r>
              <a:rPr lang="en-US" dirty="0"/>
              <a:t>Carbon sources</a:t>
            </a:r>
          </a:p>
          <a:p>
            <a:pPr lvl="1"/>
            <a:r>
              <a:rPr lang="en-US" dirty="0"/>
              <a:t>Fossil fuels</a:t>
            </a:r>
          </a:p>
          <a:p>
            <a:pPr lvl="1"/>
            <a:r>
              <a:rPr lang="en-US" dirty="0"/>
              <a:t>Deforestation </a:t>
            </a:r>
            <a:r>
              <a:rPr lang="en-US" dirty="0">
                <a:sym typeface="Wingdings" panose="05000000000000000000" pitchFamily="2" charset="2"/>
              </a:rPr>
              <a:t> 20% global anthropogenic CO2 emissions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3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774B8-8767-4C2F-9330-BC2C5FFD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64C7B-ADC1-4A53-994D-724522501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U.S. Climate Alliance – 25 states</a:t>
            </a:r>
          </a:p>
          <a:p>
            <a:r>
              <a:rPr lang="en-US" dirty="0"/>
              <a:t>Carbon Monitoring System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Use </a:t>
            </a:r>
            <a:r>
              <a:rPr lang="en-US" dirty="0">
                <a:sym typeface="Wingdings" panose="05000000000000000000" pitchFamily="2" charset="2"/>
              </a:rPr>
              <a:t>Ecosystem Dynamics (ED) model</a:t>
            </a:r>
            <a:endParaRPr lang="en-US" dirty="0"/>
          </a:p>
          <a:p>
            <a:pPr lvl="1"/>
            <a:r>
              <a:rPr lang="en-US" dirty="0"/>
              <a:t>Estimate current carbon stock </a:t>
            </a:r>
          </a:p>
          <a:p>
            <a:pPr lvl="1"/>
            <a:r>
              <a:rPr lang="en-US" dirty="0"/>
              <a:t>Project potential carbon stock</a:t>
            </a:r>
          </a:p>
          <a:p>
            <a:pPr lvl="1"/>
            <a:r>
              <a:rPr lang="en-US" dirty="0"/>
              <a:t>Assist government for carbon budget</a:t>
            </a:r>
          </a:p>
          <a:p>
            <a:r>
              <a:rPr lang="en-US" dirty="0"/>
              <a:t>Detecting and projecting permanent loss improves the accuracy of the ED model results</a:t>
            </a:r>
          </a:p>
          <a:p>
            <a:r>
              <a:rPr lang="en-US" dirty="0"/>
              <a:t>Better calculate the carbon budget for the state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40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F791-EE8D-4E95-B850-CFB087893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431C3-DB42-46BB-876B-CBD7C040B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source: National Land Cover Database (NLCD)</a:t>
            </a:r>
          </a:p>
          <a:p>
            <a:r>
              <a:rPr lang="en-US" dirty="0"/>
              <a:t>Data type: raster data</a:t>
            </a:r>
          </a:p>
          <a:p>
            <a:r>
              <a:rPr lang="en-US" dirty="0"/>
              <a:t>Time period: 2001, 2006, 2011, 2016</a:t>
            </a:r>
          </a:p>
          <a:p>
            <a:r>
              <a:rPr lang="en-US" dirty="0"/>
              <a:t>Data size: 16.8 GB each 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  <a:p>
            <a:r>
              <a:rPr lang="en-US" dirty="0"/>
              <a:t>Preprocess: clip and reproject</a:t>
            </a:r>
          </a:p>
          <a:p>
            <a:r>
              <a:rPr lang="en-US" dirty="0"/>
              <a:t>Study area: Maryland</a:t>
            </a:r>
          </a:p>
          <a:p>
            <a:r>
              <a:rPr lang="en-US" dirty="0"/>
              <a:t>Limitation of data</a:t>
            </a:r>
          </a:p>
          <a:p>
            <a:pPr lvl="1"/>
            <a:r>
              <a:rPr lang="en-US" dirty="0"/>
              <a:t>The resolution is 30m</a:t>
            </a:r>
          </a:p>
          <a:p>
            <a:pPr lvl="1"/>
            <a:r>
              <a:rPr lang="en-US" dirty="0"/>
              <a:t>Possible misclassification</a:t>
            </a:r>
          </a:p>
          <a:p>
            <a:pPr lvl="1"/>
            <a:r>
              <a:rPr lang="en-US" dirty="0"/>
              <a:t>Forest in the mix pixel might be neglected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E16C9-B8EF-43CF-88BB-8337B9E55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290" y="882698"/>
            <a:ext cx="6317849" cy="4030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90EDD0-5007-4D32-942B-6DF0C0026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910" y="3288560"/>
            <a:ext cx="6460090" cy="35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7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0D9F-CFE6-4426-A435-BF2ED2A0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A0247-AD9D-4C71-A9FD-FC714F5DA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Identify the forest gain sources (non-permanent loss)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the permanent loss of forest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the cause of the loss (e.g. to urban)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Using machine learning to project potential permanent loss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Spatial dependence: landcover type nearby, population density, elevation/slope, road network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Validate the result using Global Forest Watch or NLCD 2021</a:t>
            </a:r>
          </a:p>
          <a:p>
            <a:pPr lvl="1"/>
            <a:r>
              <a:rPr lang="en-US" dirty="0"/>
              <a:t>Calculate the commission and omission error</a:t>
            </a:r>
          </a:p>
        </p:txBody>
      </p:sp>
    </p:spTree>
    <p:extLst>
      <p:ext uri="{BB962C8B-B14F-4D97-AF65-F5344CB8AC3E}">
        <p14:creationId xmlns:p14="http://schemas.microsoft.com/office/powerpoint/2010/main" val="182625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B1AB0-14E6-4318-8B3F-7F42644A0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5232B-D8C6-455C-902F-0280588E4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Rasterio</a:t>
            </a:r>
            <a:r>
              <a:rPr lang="en-US" dirty="0"/>
              <a:t> &amp; </a:t>
            </a:r>
            <a:r>
              <a:rPr lang="en-US" dirty="0" err="1"/>
              <a:t>Gdal</a:t>
            </a:r>
            <a:r>
              <a:rPr lang="en-US" dirty="0"/>
              <a:t>: raster processing</a:t>
            </a:r>
          </a:p>
          <a:p>
            <a:r>
              <a:rPr lang="en-US" dirty="0"/>
              <a:t>Scikit- learn: machine learning</a:t>
            </a:r>
          </a:p>
          <a:p>
            <a:r>
              <a:rPr lang="en-US" dirty="0" err="1"/>
              <a:t>Pysal</a:t>
            </a:r>
            <a:r>
              <a:rPr lang="en-US" dirty="0"/>
              <a:t>: spatial analysis</a:t>
            </a:r>
          </a:p>
          <a:p>
            <a:r>
              <a:rPr lang="en-US" dirty="0"/>
              <a:t>Scikit-image: </a:t>
            </a:r>
          </a:p>
        </p:txBody>
      </p:sp>
    </p:spTree>
    <p:extLst>
      <p:ext uri="{BB962C8B-B14F-4D97-AF65-F5344CB8AC3E}">
        <p14:creationId xmlns:p14="http://schemas.microsoft.com/office/powerpoint/2010/main" val="2027794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249</Words>
  <Application>Microsoft Office PowerPoint</Application>
  <PresentationFormat>Widescreen</PresentationFormat>
  <Paragraphs>45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Carbon Monitoring and Projection:  Permanent Forest Loss</vt:lpstr>
      <vt:lpstr>Why carbon? Why forest loss?</vt:lpstr>
      <vt:lpstr>Problem background</vt:lpstr>
      <vt:lpstr>Data </vt:lpstr>
      <vt:lpstr>Approach</vt:lpstr>
      <vt:lpstr>Python packages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GEOG788P Project</dc:title>
  <dc:creator>Quan Shen</dc:creator>
  <cp:lastModifiedBy>Quan Shen</cp:lastModifiedBy>
  <cp:revision>28</cp:revision>
  <dcterms:created xsi:type="dcterms:W3CDTF">2020-10-01T17:42:35Z</dcterms:created>
  <dcterms:modified xsi:type="dcterms:W3CDTF">2020-10-08T17:48:16Z</dcterms:modified>
</cp:coreProperties>
</file>